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4" r:id="rId9"/>
    <p:sldId id="267" r:id="rId10"/>
    <p:sldId id="268" r:id="rId11"/>
    <p:sldId id="265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019800"/>
            <a:ext cx="9144000" cy="685800"/>
          </a:xfrm>
        </p:spPr>
        <p:txBody>
          <a:bodyPr>
            <a:noAutofit/>
          </a:bodyPr>
          <a:lstStyle/>
          <a:p>
            <a:r>
              <a:rPr lang="uk-UA" sz="3200" dirty="0" err="1" smtClean="0"/>
              <a:t>Бірштадт</a:t>
            </a:r>
            <a:r>
              <a:rPr lang="uk-UA" sz="3200" dirty="0" smtClean="0"/>
              <a:t> Альберт “В горах </a:t>
            </a:r>
            <a:r>
              <a:rPr lang="uk-UA" sz="3200" dirty="0" err="1" smtClean="0"/>
              <a:t>Сьєрра</a:t>
            </a:r>
            <a:r>
              <a:rPr lang="uk-UA" sz="3200" dirty="0" smtClean="0"/>
              <a:t> </a:t>
            </a:r>
            <a:r>
              <a:rPr lang="uk-UA" sz="3200" dirty="0" err="1" smtClean="0"/>
              <a:t>Невади”</a:t>
            </a:r>
            <a:r>
              <a:rPr lang="uk-UA" sz="3200" dirty="0" smtClean="0"/>
              <a:t> 1868 р</a:t>
            </a:r>
            <a:endParaRPr lang="ru-RU" sz="3200" dirty="0"/>
          </a:p>
        </p:txBody>
      </p:sp>
      <p:pic>
        <p:nvPicPr>
          <p:cNvPr id="1026" name="Picture 2" descr="D:\Бирштадт Альберт В горах Сьерра Невады 1868 г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"/>
            <a:ext cx="7772400" cy="57533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Катерина Білокур</a:t>
            </a:r>
            <a:endParaRPr lang="ru-RU" dirty="0"/>
          </a:p>
        </p:txBody>
      </p:sp>
      <p:pic>
        <p:nvPicPr>
          <p:cNvPr id="12290" name="Picture 2" descr="D:\wк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1371600"/>
            <a:ext cx="4562078" cy="4191000"/>
          </a:xfrm>
          <a:prstGeom prst="rect">
            <a:avLst/>
          </a:prstGeom>
          <a:noFill/>
        </p:spPr>
      </p:pic>
      <p:pic>
        <p:nvPicPr>
          <p:cNvPr id="12291" name="Picture 3" descr="D:\богданывськы яблук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752600"/>
            <a:ext cx="3815556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uk-UA" dirty="0" smtClean="0"/>
              <a:t>Євгенія </a:t>
            </a:r>
            <a:r>
              <a:rPr lang="uk-UA" dirty="0" err="1" smtClean="0"/>
              <a:t>Гапчинська</a:t>
            </a:r>
            <a:endParaRPr lang="ru-RU" dirty="0"/>
          </a:p>
        </p:txBody>
      </p:sp>
      <p:pic>
        <p:nvPicPr>
          <p:cNvPr id="8194" name="Picture 2" descr="D:\гапчинська украї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143000"/>
            <a:ext cx="8784590" cy="5536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24200" cy="5287962"/>
          </a:xfrm>
        </p:spPr>
        <p:txBody>
          <a:bodyPr/>
          <a:lstStyle/>
          <a:p>
            <a:r>
              <a:rPr lang="uk-UA" dirty="0" smtClean="0"/>
              <a:t>Олег </a:t>
            </a:r>
            <a:r>
              <a:rPr lang="uk-UA" dirty="0" err="1" smtClean="0"/>
              <a:t>Шупляк</a:t>
            </a:r>
            <a:r>
              <a:rPr lang="uk-UA" dirty="0" smtClean="0"/>
              <a:t> </a:t>
            </a:r>
            <a:r>
              <a:rPr lang="uk-UA" dirty="0" err="1" smtClean="0"/>
              <a:t>“Оптичні</a:t>
            </a:r>
            <a:r>
              <a:rPr lang="uk-UA" dirty="0" smtClean="0"/>
              <a:t> </a:t>
            </a:r>
            <a:r>
              <a:rPr lang="uk-UA" dirty="0" err="1" smtClean="0"/>
              <a:t>ілюзії”</a:t>
            </a:r>
            <a:endParaRPr lang="ru-RU" dirty="0"/>
          </a:p>
        </p:txBody>
      </p:sp>
      <p:pic>
        <p:nvPicPr>
          <p:cNvPr id="6146" name="Picture 2" descr="D:\олег оптичні ілюзії шупля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304800"/>
            <a:ext cx="4556658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uk-UA" dirty="0" smtClean="0"/>
              <a:t>Айвазовський </a:t>
            </a:r>
            <a:r>
              <a:rPr lang="uk-UA" dirty="0" err="1" smtClean="0"/>
              <a:t>“Дев’ятий</a:t>
            </a:r>
            <a:r>
              <a:rPr lang="uk-UA" dirty="0" smtClean="0"/>
              <a:t> </a:t>
            </a:r>
            <a:r>
              <a:rPr lang="uk-UA" dirty="0" err="1" smtClean="0"/>
              <a:t>вал”</a:t>
            </a:r>
            <a:endParaRPr lang="ru-RU" dirty="0"/>
          </a:p>
        </p:txBody>
      </p:sp>
      <p:pic>
        <p:nvPicPr>
          <p:cNvPr id="2050" name="Picture 2" descr="D:\aivazovsky 9 вал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6394" y="1167474"/>
            <a:ext cx="7290806" cy="5461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Василь </a:t>
            </a:r>
            <a:r>
              <a:rPr lang="uk-UA" dirty="0" err="1" smtClean="0"/>
              <a:t>Кандінський</a:t>
            </a:r>
            <a:r>
              <a:rPr lang="uk-UA" dirty="0" smtClean="0"/>
              <a:t> </a:t>
            </a:r>
            <a:r>
              <a:rPr lang="uk-UA" dirty="0" err="1" smtClean="0"/>
              <a:t>“Композиція</a:t>
            </a:r>
            <a:r>
              <a:rPr lang="uk-UA" dirty="0" smtClean="0"/>
              <a:t> УІІІ”</a:t>
            </a:r>
            <a:endParaRPr lang="ru-RU" dirty="0"/>
          </a:p>
        </p:txBody>
      </p:sp>
      <p:pic>
        <p:nvPicPr>
          <p:cNvPr id="3074" name="Picture 2" descr="D:\Wassily-Kandinsky-композиция УІІІ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19200"/>
            <a:ext cx="6715125" cy="5372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Сальвадор Далі </a:t>
            </a:r>
            <a:br>
              <a:rPr lang="uk-UA" dirty="0" smtClean="0"/>
            </a:br>
            <a:r>
              <a:rPr lang="uk-UA" dirty="0" err="1" smtClean="0"/>
              <a:t>“Постоянство</a:t>
            </a:r>
            <a:r>
              <a:rPr lang="uk-UA" dirty="0" smtClean="0"/>
              <a:t> </a:t>
            </a:r>
            <a:r>
              <a:rPr lang="uk-UA" dirty="0" err="1" smtClean="0"/>
              <a:t>памяти”</a:t>
            </a:r>
            <a:r>
              <a:rPr lang="uk-UA" dirty="0" smtClean="0"/>
              <a:t> 1931 р.</a:t>
            </a:r>
            <a:endParaRPr lang="ru-RU" dirty="0"/>
          </a:p>
        </p:txBody>
      </p:sp>
      <p:pic>
        <p:nvPicPr>
          <p:cNvPr id="4098" name="Picture 2" descr="D:\salvador_dali_постоянство памяти 19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524000"/>
            <a:ext cx="6878472" cy="5153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Рене</a:t>
            </a:r>
            <a:r>
              <a:rPr lang="uk-UA" dirty="0" smtClean="0"/>
              <a:t> </a:t>
            </a:r>
            <a:r>
              <a:rPr lang="uk-UA" dirty="0" err="1" smtClean="0"/>
              <a:t>Магріт</a:t>
            </a:r>
            <a:r>
              <a:rPr lang="uk-UA" dirty="0" smtClean="0"/>
              <a:t> </a:t>
            </a:r>
            <a:r>
              <a:rPr lang="uk-UA" dirty="0" err="1" smtClean="0"/>
              <a:t>“Син</a:t>
            </a:r>
            <a:r>
              <a:rPr lang="uk-UA" dirty="0" smtClean="0"/>
              <a:t> </a:t>
            </a:r>
            <a:r>
              <a:rPr lang="uk-UA" dirty="0" err="1" smtClean="0"/>
              <a:t>Людський”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5122" name="Picture 2" descr="D:\Rene-Magritte-син человечески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762000"/>
            <a:ext cx="7181850" cy="5745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257800"/>
            <a:ext cx="1676400" cy="1371600"/>
          </a:xfrm>
        </p:spPr>
        <p:txBody>
          <a:bodyPr>
            <a:normAutofit/>
          </a:bodyPr>
          <a:lstStyle/>
          <a:p>
            <a:r>
              <a:rPr lang="uk-UA" dirty="0" err="1" smtClean="0"/>
              <a:t>Карол</a:t>
            </a:r>
            <a:r>
              <a:rPr lang="uk-UA" dirty="0" smtClean="0"/>
              <a:t> Бак</a:t>
            </a:r>
            <a:endParaRPr lang="ru-RU" dirty="0"/>
          </a:p>
        </p:txBody>
      </p:sp>
      <p:pic>
        <p:nvPicPr>
          <p:cNvPr id="7170" name="Picture 2" descr="D:\карол бак поля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685800"/>
            <a:ext cx="7188200" cy="58552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uk-UA" dirty="0" smtClean="0"/>
              <a:t>Іван Пуг</a:t>
            </a:r>
            <a:endParaRPr lang="ru-RU" dirty="0"/>
          </a:p>
        </p:txBody>
      </p:sp>
      <p:pic>
        <p:nvPicPr>
          <p:cNvPr id="11266" name="Picture 2" descr="D:\Ivan Puig 2.jpg"/>
          <p:cNvPicPr>
            <a:picLocks noChangeAspect="1" noChangeArrowheads="1"/>
          </p:cNvPicPr>
          <p:nvPr/>
        </p:nvPicPr>
        <p:blipFill>
          <a:blip r:embed="rId2"/>
          <a:srcRect b="5882"/>
          <a:stretch>
            <a:fillRect/>
          </a:stretch>
        </p:blipFill>
        <p:spPr bwMode="auto">
          <a:xfrm>
            <a:off x="152400" y="1143000"/>
            <a:ext cx="4305300" cy="3200400"/>
          </a:xfrm>
          <a:prstGeom prst="rect">
            <a:avLst/>
          </a:prstGeom>
          <a:noFill/>
        </p:spPr>
      </p:pic>
      <p:pic>
        <p:nvPicPr>
          <p:cNvPr id="4" name="Picture 2" descr="D:\Ivan Puig 1.jpg"/>
          <p:cNvPicPr>
            <a:picLocks noChangeAspect="1" noChangeArrowheads="1"/>
          </p:cNvPicPr>
          <p:nvPr/>
        </p:nvPicPr>
        <p:blipFill>
          <a:blip r:embed="rId3"/>
          <a:srcRect b="4702"/>
          <a:stretch>
            <a:fillRect/>
          </a:stretch>
        </p:blipFill>
        <p:spPr bwMode="auto">
          <a:xfrm>
            <a:off x="4495800" y="3200400"/>
            <a:ext cx="43053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4400" y="5105400"/>
            <a:ext cx="4191000" cy="1143000"/>
          </a:xfrm>
        </p:spPr>
        <p:txBody>
          <a:bodyPr/>
          <a:lstStyle/>
          <a:p>
            <a:r>
              <a:rPr lang="uk-UA" dirty="0" smtClean="0"/>
              <a:t>Іван Пуг</a:t>
            </a:r>
            <a:endParaRPr lang="ru-RU" dirty="0"/>
          </a:p>
        </p:txBody>
      </p:sp>
      <p:pic>
        <p:nvPicPr>
          <p:cNvPr id="9218" name="Picture 2" descr="D:\Ivan Puig.jpg"/>
          <p:cNvPicPr>
            <a:picLocks noChangeAspect="1" noChangeArrowheads="1"/>
          </p:cNvPicPr>
          <p:nvPr/>
        </p:nvPicPr>
        <p:blipFill>
          <a:blip r:embed="rId2"/>
          <a:srcRect b="3048"/>
          <a:stretch>
            <a:fillRect/>
          </a:stretch>
        </p:blipFill>
        <p:spPr bwMode="auto">
          <a:xfrm>
            <a:off x="457200" y="303180"/>
            <a:ext cx="4114800" cy="6215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Катерина Білокур</a:t>
            </a:r>
            <a:endParaRPr lang="ru-RU" dirty="0"/>
          </a:p>
        </p:txBody>
      </p:sp>
      <p:pic>
        <p:nvPicPr>
          <p:cNvPr id="13314" name="Picture 2" descr="D:\к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705609"/>
            <a:ext cx="3429000" cy="4229101"/>
          </a:xfrm>
          <a:prstGeom prst="rect">
            <a:avLst/>
          </a:prstGeom>
          <a:noFill/>
        </p:spPr>
      </p:pic>
      <p:pic>
        <p:nvPicPr>
          <p:cNvPr id="13315" name="Picture 3" descr="D:\Новый точечный рисунок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522" y="1600200"/>
            <a:ext cx="3990108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22</TotalTime>
  <Words>47</Words>
  <PresentationFormat>Экран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Бірштадт Альберт “В горах Сьєрра Невади” 1868 р</vt:lpstr>
      <vt:lpstr>Айвазовський “Дев’ятий вал”</vt:lpstr>
      <vt:lpstr>Василь Кандінський “Композиція УІІІ”</vt:lpstr>
      <vt:lpstr>Сальвадор Далі  “Постоянство памяти” 1931 р.</vt:lpstr>
      <vt:lpstr>Рене Магріт “Син Людський” </vt:lpstr>
      <vt:lpstr>Карол Бак</vt:lpstr>
      <vt:lpstr>Іван Пуг</vt:lpstr>
      <vt:lpstr>Іван Пуг</vt:lpstr>
      <vt:lpstr>Катерина Білокур</vt:lpstr>
      <vt:lpstr>Катерина Білокур</vt:lpstr>
      <vt:lpstr>Євгенія Гапчинська</vt:lpstr>
      <vt:lpstr>Олег Шупляк “Оптичні ілюзії”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Бирштадт Альберт “В горах Сьєрра Невади” 1868 р</dc:title>
  <dc:creator>КОМП</dc:creator>
  <cp:lastModifiedBy>КОМП</cp:lastModifiedBy>
  <cp:revision>4</cp:revision>
  <dcterms:created xsi:type="dcterms:W3CDTF">2013-11-12T20:18:18Z</dcterms:created>
  <dcterms:modified xsi:type="dcterms:W3CDTF">2013-11-12T20:50:39Z</dcterms:modified>
</cp:coreProperties>
</file>